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90" r:id="rId4"/>
    <p:sldId id="370" r:id="rId5"/>
    <p:sldId id="359" r:id="rId6"/>
    <p:sldId id="371" r:id="rId7"/>
    <p:sldId id="372" r:id="rId8"/>
    <p:sldId id="373" r:id="rId9"/>
    <p:sldId id="374" r:id="rId10"/>
    <p:sldId id="303" r:id="rId11"/>
    <p:sldId id="376" r:id="rId12"/>
    <p:sldId id="369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266DE4-3160-7B4F-8CC0-227CA6D9C6E8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5359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Play the same game with a friend or in a small group.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One person gives 3 clues about the ‘Community Helper’ and the rest have to guess the correct one.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If you’re not sure about which ‘Community Helper’ to base your guess on, than choose from our readymade list.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60961" y="221654"/>
            <a:ext cx="2358389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11369D-22B6-814B-831A-D6C9E69D3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091" y="243624"/>
            <a:ext cx="4258702" cy="6062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0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53593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Then draw which community role you would like to do. One you have drawn the picture write down what strengths and skills you will need to do that role.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E00091-50E5-E04D-9E9D-92E1AFE7A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429" y="145823"/>
            <a:ext cx="4470400" cy="640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954107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roles in the community would you like to do?</a:t>
            </a:r>
          </a:p>
          <a:p>
            <a:r>
              <a:rPr lang="en-AU" sz="2800" dirty="0">
                <a:latin typeface="+mj-lt"/>
              </a:rPr>
              <a:t>What skills and strengths do you need to do your role?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Can you identify the different roles in your community? </a:t>
            </a:r>
          </a:p>
        </p:txBody>
      </p:sp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97431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that people have different roles or jobs in the community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who in their community can keep them healthy and safe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22327-9613-CD4D-B006-634A220342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658069"/>
              </p:ext>
            </p:extLst>
          </p:nvPr>
        </p:nvGraphicFramePr>
        <p:xfrm>
          <a:off x="622833" y="1393948"/>
          <a:ext cx="5158853" cy="4114800"/>
        </p:xfrm>
        <a:graphic>
          <a:graphicData uri="http://schemas.openxmlformats.org/drawingml/2006/table">
            <a:tbl>
              <a:tblPr/>
              <a:tblGrid>
                <a:gridCol w="5158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People may play different roles within the community that help others.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This may be something that people do as a job for example a doctor or voluntarily (without getting paid) like a Crossing Guard.  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jobs and roles can you think of that people do in the community? Note your answers as a class down.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851399"/>
              </p:ext>
            </p:extLst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83CD1CB7-B0C2-D743-BE26-6984BAA322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200019" y="2309012"/>
            <a:ext cx="33133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Helpers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118491"/>
              </p:ext>
            </p:extLst>
          </p:nvPr>
        </p:nvGraphicFramePr>
        <p:xfrm>
          <a:off x="4217723" y="288687"/>
          <a:ext cx="2639538" cy="143256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Ensure the community is safe from people doing the wrong thing.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D15885-C147-3E4A-8AA9-EAC1AD2F4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765123"/>
              </p:ext>
            </p:extLst>
          </p:nvPr>
        </p:nvGraphicFramePr>
        <p:xfrm>
          <a:off x="8978884" y="2025183"/>
          <a:ext cx="2830833" cy="1325880"/>
        </p:xfrm>
        <a:graphic>
          <a:graphicData uri="http://schemas.openxmlformats.org/drawingml/2006/table">
            <a:tbl>
              <a:tblPr/>
              <a:tblGrid>
                <a:gridCol w="2830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Crossing Guard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Will help you cross the safely to get to school.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60AB69-9DB4-9A49-A998-BBAFEBEA5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787162"/>
              </p:ext>
            </p:extLst>
          </p:nvPr>
        </p:nvGraphicFramePr>
        <p:xfrm>
          <a:off x="8108350" y="3612820"/>
          <a:ext cx="2272855" cy="1325880"/>
        </p:xfrm>
        <a:graphic>
          <a:graphicData uri="http://schemas.openxmlformats.org/drawingml/2006/table">
            <a:tbl>
              <a:tblPr/>
              <a:tblGrid>
                <a:gridCol w="2272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Bin Collectors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Collect our waste and recycling.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22557"/>
              </p:ext>
            </p:extLst>
          </p:nvPr>
        </p:nvGraphicFramePr>
        <p:xfrm>
          <a:off x="4744358" y="5356675"/>
          <a:ext cx="2690163" cy="1325880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Postal Service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Deliver important letters to you and for you.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23D0390-EF80-4C48-AB2B-372E8E8F4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030906"/>
              </p:ext>
            </p:extLst>
          </p:nvPr>
        </p:nvGraphicFramePr>
        <p:xfrm>
          <a:off x="451473" y="4698182"/>
          <a:ext cx="2640228" cy="1325880"/>
        </p:xfrm>
        <a:graphic>
          <a:graphicData uri="http://schemas.openxmlformats.org/drawingml/2006/table">
            <a:tbl>
              <a:tblPr/>
              <a:tblGrid>
                <a:gridCol w="264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Doctors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Help care for you when you feel unwell.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532722"/>
              </p:ext>
            </p:extLst>
          </p:nvPr>
        </p:nvGraphicFramePr>
        <p:xfrm>
          <a:off x="575527" y="1368160"/>
          <a:ext cx="2589603" cy="1325880"/>
        </p:xfrm>
        <a:graphic>
          <a:graphicData uri="http://schemas.openxmlformats.org/drawingml/2006/table">
            <a:tbl>
              <a:tblPr/>
              <a:tblGrid>
                <a:gridCol w="2589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Dentist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Check that your teeth are healthy or not.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56758BD1-CF36-6F47-B467-3CBE9C8F44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62" y="98108"/>
            <a:ext cx="1380931" cy="12700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0583C6-6F56-9D41-BA09-DECB2F4D1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94302" y="3612820"/>
            <a:ext cx="1583026" cy="1766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AA4385-1831-A64E-83D4-A02BCC1410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62" y="3231150"/>
            <a:ext cx="1208775" cy="1467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B339BA-4200-834F-A3E8-C9C8E076DA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2080" y="389146"/>
            <a:ext cx="1138335" cy="12316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FACE9A-3B01-4A4C-ABF4-C9CBCA7DFA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2180" y="65798"/>
            <a:ext cx="2064243" cy="19551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743115-A46D-6B4A-8409-BBE449FDAE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8418" y="4130531"/>
            <a:ext cx="1633662" cy="12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5532119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Read and listen to the clues.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Can you work out which community helper we are describing.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98859" y="160199"/>
            <a:ext cx="61473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Can you guess the helper?</a:t>
            </a:r>
            <a:endParaRPr lang="en-GB" sz="44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0BCC4E-637B-3C43-BD8C-414951FFB3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742" y="1393948"/>
            <a:ext cx="4138686" cy="41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5C3ECD-CA53-1941-8AD3-2B9F56982D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42935" y="5043452"/>
            <a:ext cx="1292670" cy="9463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6DECCC-13DE-D546-B1B9-F3939AA33F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1392" y="3132256"/>
            <a:ext cx="1170362" cy="11298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527459" y="1282154"/>
            <a:ext cx="461604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1 - I usually wear and use a stethoscope.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52214" y="114479"/>
            <a:ext cx="7111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Guess the Community Helper?</a:t>
            </a:r>
            <a:endParaRPr lang="en-GB" sz="4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5ABAE-64EE-DE44-84DF-F327F57DFC02}"/>
              </a:ext>
            </a:extLst>
          </p:cNvPr>
          <p:cNvSpPr txBox="1"/>
          <p:nvPr/>
        </p:nvSpPr>
        <p:spPr>
          <a:xfrm>
            <a:off x="3118259" y="6273225"/>
            <a:ext cx="60257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 am a…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D77353-6786-4E4E-BEE6-BAB9F1D98D4B}"/>
              </a:ext>
            </a:extLst>
          </p:cNvPr>
          <p:cNvSpPr txBox="1"/>
          <p:nvPr/>
        </p:nvSpPr>
        <p:spPr>
          <a:xfrm>
            <a:off x="527459" y="4928682"/>
            <a:ext cx="416646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3 - I help animals that are sick.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FDDAC9-1C77-C847-B310-416A256D9D07}"/>
              </a:ext>
            </a:extLst>
          </p:cNvPr>
          <p:cNvSpPr txBox="1"/>
          <p:nvPr/>
        </p:nvSpPr>
        <p:spPr>
          <a:xfrm>
            <a:off x="6131129" y="3024207"/>
            <a:ext cx="451698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2 - I used to work on a farm and zoo.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9113852-10B2-1D46-89CC-3B810D211120}"/>
              </a:ext>
            </a:extLst>
          </p:cNvPr>
          <p:cNvSpPr/>
          <p:nvPr/>
        </p:nvSpPr>
        <p:spPr>
          <a:xfrm>
            <a:off x="5909732" y="2941132"/>
            <a:ext cx="6074833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114907-E63B-154D-9544-81C3A771F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9521" y="1249301"/>
            <a:ext cx="650675" cy="1290854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CF49020-5A74-3144-B899-7A7E1F1EAF86}"/>
              </a:ext>
            </a:extLst>
          </p:cNvPr>
          <p:cNvSpPr/>
          <p:nvPr/>
        </p:nvSpPr>
        <p:spPr>
          <a:xfrm>
            <a:off x="527459" y="4707311"/>
            <a:ext cx="6182062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90A08E7-909F-194D-A39B-33E415F19523}"/>
              </a:ext>
            </a:extLst>
          </p:cNvPr>
          <p:cNvSpPr/>
          <p:nvPr/>
        </p:nvSpPr>
        <p:spPr>
          <a:xfrm>
            <a:off x="551884" y="1174953"/>
            <a:ext cx="7017315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0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3FA014-5978-A545-AF54-64F2EE5A5ABA}"/>
              </a:ext>
            </a:extLst>
          </p:cNvPr>
          <p:cNvSpPr txBox="1"/>
          <p:nvPr/>
        </p:nvSpPr>
        <p:spPr>
          <a:xfrm>
            <a:off x="4931818" y="524954"/>
            <a:ext cx="1682341" cy="14465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8800" b="1" dirty="0">
                <a:latin typeface="+mj-lt"/>
              </a:rPr>
              <a:t>Vet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C193AE-52E1-1A42-B277-9EC9673291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1588" y="1971504"/>
            <a:ext cx="4622800" cy="405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527459" y="1282154"/>
            <a:ext cx="5314541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1 - I need to wear a helmet and protective clothing.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52214" y="114479"/>
            <a:ext cx="7111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Guess the Community Helper?</a:t>
            </a:r>
            <a:endParaRPr lang="en-GB" sz="44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35ABAE-64EE-DE44-84DF-F327F57DFC02}"/>
              </a:ext>
            </a:extLst>
          </p:cNvPr>
          <p:cNvSpPr txBox="1"/>
          <p:nvPr/>
        </p:nvSpPr>
        <p:spPr>
          <a:xfrm>
            <a:off x="3118259" y="6273225"/>
            <a:ext cx="60257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I am a…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D77353-6786-4E4E-BEE6-BAB9F1D98D4B}"/>
              </a:ext>
            </a:extLst>
          </p:cNvPr>
          <p:cNvSpPr txBox="1"/>
          <p:nvPr/>
        </p:nvSpPr>
        <p:spPr>
          <a:xfrm>
            <a:off x="527459" y="4928682"/>
            <a:ext cx="3028541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3 - I put out fires.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FDDAC9-1C77-C847-B310-416A256D9D07}"/>
              </a:ext>
            </a:extLst>
          </p:cNvPr>
          <p:cNvSpPr txBox="1"/>
          <p:nvPr/>
        </p:nvSpPr>
        <p:spPr>
          <a:xfrm>
            <a:off x="6254729" y="3286778"/>
            <a:ext cx="4311672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2 - I use a hose and spray water.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AFD0E5-9650-B946-801E-3BAB75EDF6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1709" y="3137727"/>
            <a:ext cx="1052611" cy="12262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757AE1-9F03-F945-BCCD-39B272DA82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959" y="1202299"/>
            <a:ext cx="1913466" cy="12133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78B02C-AEA1-2741-8EFC-F42A424D62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835" y="4729720"/>
            <a:ext cx="832294" cy="1158276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BFEA89-629C-B846-AFE9-D25E130EABE5}"/>
              </a:ext>
            </a:extLst>
          </p:cNvPr>
          <p:cNvSpPr/>
          <p:nvPr/>
        </p:nvSpPr>
        <p:spPr>
          <a:xfrm>
            <a:off x="5842000" y="2941132"/>
            <a:ext cx="6074833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AB79927-CD10-A849-B9C3-2C3C83EF27AD}"/>
              </a:ext>
            </a:extLst>
          </p:cNvPr>
          <p:cNvSpPr/>
          <p:nvPr/>
        </p:nvSpPr>
        <p:spPr>
          <a:xfrm>
            <a:off x="527459" y="4632811"/>
            <a:ext cx="5890274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F3897B5-DE54-3D4B-8D6D-6AAF1AF26804}"/>
              </a:ext>
            </a:extLst>
          </p:cNvPr>
          <p:cNvSpPr/>
          <p:nvPr/>
        </p:nvSpPr>
        <p:spPr>
          <a:xfrm>
            <a:off x="551884" y="1174953"/>
            <a:ext cx="7092541" cy="14478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3FA014-5978-A545-AF54-64F2EE5A5ABA}"/>
              </a:ext>
            </a:extLst>
          </p:cNvPr>
          <p:cNvSpPr txBox="1"/>
          <p:nvPr/>
        </p:nvSpPr>
        <p:spPr>
          <a:xfrm>
            <a:off x="3956457" y="441980"/>
            <a:ext cx="4916609" cy="14465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8800" b="1" dirty="0">
                <a:latin typeface="+mj-lt"/>
              </a:rPr>
              <a:t>Firefighter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3FD628-51A3-D04E-869F-45B70CB366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3991" y="1888530"/>
            <a:ext cx="4493274" cy="404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28229</TotalTime>
  <Words>487</Words>
  <Application>Microsoft Macintosh PowerPoint</Application>
  <PresentationFormat>Widescreen</PresentationFormat>
  <Paragraphs>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123</cp:revision>
  <dcterms:created xsi:type="dcterms:W3CDTF">2015-12-16T03:40:36Z</dcterms:created>
  <dcterms:modified xsi:type="dcterms:W3CDTF">2025-11-18T12:37:55Z</dcterms:modified>
</cp:coreProperties>
</file>